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4"/>
  </p:sldMasterIdLst>
  <p:notesMasterIdLst>
    <p:notesMasterId r:id="rId24"/>
  </p:notesMasterIdLst>
  <p:handoutMasterIdLst>
    <p:handoutMasterId r:id="rId25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77" r:id="rId11"/>
    <p:sldId id="283" r:id="rId12"/>
    <p:sldId id="274" r:id="rId13"/>
    <p:sldId id="271" r:id="rId14"/>
    <p:sldId id="272" r:id="rId15"/>
    <p:sldId id="286" r:id="rId16"/>
    <p:sldId id="285" r:id="rId17"/>
    <p:sldId id="282" r:id="rId18"/>
    <p:sldId id="284" r:id="rId19"/>
    <p:sldId id="278" r:id="rId20"/>
    <p:sldId id="279" r:id="rId21"/>
    <p:sldId id="280" r:id="rId22"/>
    <p:sldId id="275" r:id="rId23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05" y="6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04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868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5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4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0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2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05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7097" cy="686038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0758"/>
            <a:ext cx="12188824" cy="6868758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905625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Smash Brothers Melee (SSBM)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                                                   opponents off the stage</a:t>
            </a:r>
          </a:p>
          <a:p>
            <a:r>
              <a:rPr lang="en-US" dirty="0"/>
              <a:t>Damage to players is measured in a percentage                                                                          that increases as damage is sustained</a:t>
            </a:r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53" y="24384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than the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A3C is a reinforcement learning algorithm</a:t>
            </a:r>
          </a:p>
          <a:p>
            <a:r>
              <a:rPr lang="en-US" dirty="0"/>
              <a:t>There is one global neural network</a:t>
            </a:r>
          </a:p>
          <a:p>
            <a:r>
              <a:rPr lang="en-US" dirty="0"/>
              <a:t>Each character controlled by our program has a local neural network</a:t>
            </a:r>
          </a:p>
          <a:p>
            <a:r>
              <a:rPr lang="en-US" dirty="0"/>
              <a:t>Before training, the global network is copied to all local networks</a:t>
            </a:r>
          </a:p>
          <a:p>
            <a:r>
              <a:rPr lang="en-US" dirty="0"/>
              <a:t>When updates are calculated for a character’s network, the updates are applied to the global network</a:t>
            </a:r>
          </a:p>
          <a:p>
            <a:r>
              <a:rPr lang="en-US" dirty="0"/>
              <a:t>The global network is then copied to the local network and training continues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Our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RAM information</a:t>
            </a:r>
          </a:p>
          <a:p>
            <a:r>
              <a:rPr lang="en-US" dirty="0"/>
              <a:t>State changes are preprocessed from RAM information and shared between threads</a:t>
            </a:r>
          </a:p>
          <a:p>
            <a:r>
              <a:rPr lang="en-US" dirty="0"/>
              <a:t>A </a:t>
            </a:r>
            <a:r>
              <a:rPr lang="en-US"/>
              <a:t>character’s local neural </a:t>
            </a:r>
            <a:r>
              <a:rPr lang="en-US" dirty="0"/>
              <a:t>network is fed the current state information</a:t>
            </a:r>
          </a:p>
          <a:p>
            <a:r>
              <a:rPr lang="en-US" dirty="0"/>
              <a:t>An action is selected based on the probabilities for each action given by the neural network’s output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</p:spTree>
    <p:extLst>
      <p:ext uri="{BB962C8B-B14F-4D97-AF65-F5344CB8AC3E}">
        <p14:creationId xmlns:p14="http://schemas.microsoft.com/office/powerpoint/2010/main" val="8930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5400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667000"/>
            <a:ext cx="2667000" cy="2603501"/>
          </a:xfrm>
          <a:prstGeom prst="rect">
            <a:avLst/>
          </a:prstGeom>
        </p:spPr>
      </p:pic>
      <p:cxnSp>
        <p:nvCxnSpPr>
          <p:cNvPr id="15" name="Connector: Curved 14"/>
          <p:cNvCxnSpPr>
            <a:cxnSpLocks/>
            <a:stCxn id="4" idx="2"/>
            <a:endCxn id="6" idx="2"/>
          </p:cNvCxnSpPr>
          <p:nvPr/>
        </p:nvCxnSpPr>
        <p:spPr>
          <a:xfrm rot="5400000" flipH="1">
            <a:off x="5192712" y="1638301"/>
            <a:ext cx="126999" cy="7391400"/>
          </a:xfrm>
          <a:prstGeom prst="curvedConnector3">
            <a:avLst>
              <a:gd name="adj1" fmla="val -868357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7412" y="5715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RAM Changes</a:t>
            </a:r>
          </a:p>
        </p:txBody>
      </p:sp>
      <p:cxnSp>
        <p:nvCxnSpPr>
          <p:cNvPr id="23" name="Connector: Curved 22"/>
          <p:cNvCxnSpPr>
            <a:stCxn id="6" idx="0"/>
            <a:endCxn id="4" idx="0"/>
          </p:cNvCxnSpPr>
          <p:nvPr/>
        </p:nvCxnSpPr>
        <p:spPr>
          <a:xfrm rot="5400000" flipH="1" flipV="1">
            <a:off x="5192712" y="-1092200"/>
            <a:ext cx="127000" cy="7391400"/>
          </a:xfrm>
          <a:prstGeom prst="curvedConnector3">
            <a:avLst>
              <a:gd name="adj1" fmla="val 101186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32212" y="1579916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98029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in which the most problems we had arise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Had to reset our training on multiple occasions</a:t>
            </a:r>
          </a:p>
          <a:p>
            <a:pPr lvl="1"/>
            <a:r>
              <a:rPr lang="en-US" dirty="0"/>
              <a:t>Can lead to overfitting if done incorrectly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two teams of two bots training with each other constantly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1873</TotalTime>
  <Words>587</Words>
  <Application>Microsoft Office PowerPoint</Application>
  <PresentationFormat>Custom</PresentationFormat>
  <Paragraphs>67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Corbel</vt:lpstr>
      <vt:lpstr>Wingdings 3</vt:lpstr>
      <vt:lpstr>Ion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Details of Our Program</vt:lpstr>
      <vt:lpstr>Interaction with the Emulator</vt:lpstr>
      <vt:lpstr>Training</vt:lpstr>
      <vt:lpstr>Reward System</vt:lpstr>
      <vt:lpstr>PyQT – GUI</vt:lpstr>
      <vt:lpstr>PowerPoint Presentation</vt:lpstr>
      <vt:lpstr>Problems and Solutions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Jay Bishop</cp:lastModifiedBy>
  <cp:revision>84</cp:revision>
  <dcterms:created xsi:type="dcterms:W3CDTF">2017-03-10T06:56:23Z</dcterms:created>
  <dcterms:modified xsi:type="dcterms:W3CDTF">2017-04-29T04:12:32Z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